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56" r:id="rId3"/>
    <p:sldId id="262" r:id="rId4"/>
    <p:sldId id="264" r:id="rId5"/>
    <p:sldId id="261" r:id="rId6"/>
    <p:sldId id="263" r:id="rId7"/>
    <p:sldId id="265" r:id="rId8"/>
    <p:sldId id="266" r:id="rId9"/>
    <p:sldId id="268" r:id="rId10"/>
    <p:sldId id="26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>
    <p:extLst>
      <p:ext uri="{19B8F6BF-5375-455C-9EA6-DF929625EA0E}">
        <p15:presenceInfo xmlns:p15="http://schemas.microsoft.com/office/powerpoint/2012/main" userId="0e6066d5373ae6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4" autoAdjust="0"/>
    <p:restoredTop sz="95161" autoAdjust="0"/>
  </p:normalViewPr>
  <p:slideViewPr>
    <p:cSldViewPr snapToGrid="0">
      <p:cViewPr varScale="1">
        <p:scale>
          <a:sx n="84" d="100"/>
          <a:sy n="84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C335A-C993-4C6D-8E4A-EA3B09E39F22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B928D-F5B2-4C6C-8B1A-69DD2CBFA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B928D-F5B2-4C6C-8B1A-69DD2CBFA2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9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B928D-F5B2-4C6C-8B1A-69DD2CBFA2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9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9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0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8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8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9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5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0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BF39B-1375-48EF-A2F5-D8DBDFE2BA3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94644-5256-4E22-8322-952CBFEDE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8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9441"/>
            <a:ext cx="12192000" cy="7848302"/>
          </a:xfrm>
          <a:prstGeom prst="rect">
            <a:avLst/>
          </a:prstGeom>
          <a:solidFill>
            <a:schemeClr val="accent1">
              <a:lumMod val="50000"/>
              <a:alpha val="16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Implementing an AI system to automatically generate custom notifications and advices for the web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Integrate more gadgets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Incorporating a dehydration sensor into the </a:t>
            </a:r>
            <a:r>
              <a:rPr lang="en-US" sz="3600" b="1" dirty="0" smtClean="0"/>
              <a:t>bracelet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Bind our application with a virtual personal assistant – e.g. Google assistant</a:t>
            </a: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6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bg2">
              <a:lumMod val="25000"/>
              <a:alpha val="21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Future developments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510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 contourW="38100"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98" y="0"/>
            <a:ext cx="3773803" cy="1328693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25873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1783507"/>
            <a:ext cx="12191999" cy="2308324"/>
          </a:xfrm>
          <a:solidFill>
            <a:schemeClr val="accent6">
              <a:lumMod val="75000"/>
              <a:alpha val="5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IMPROVING 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THE </a:t>
            </a:r>
            <a:b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QUALITY 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OF LIFE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854"/>
            <a:ext cx="4848699" cy="1707146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28975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0"/>
            <a:ext cx="7062786" cy="360044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3600446"/>
            <a:ext cx="7062785" cy="325755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sp>
        <p:nvSpPr>
          <p:cNvPr id="4" name="TextBox 3"/>
          <p:cNvSpPr txBox="1"/>
          <p:nvPr/>
        </p:nvSpPr>
        <p:spPr>
          <a:xfrm>
            <a:off x="0" y="0"/>
            <a:ext cx="5129213" cy="3600447"/>
          </a:xfrm>
          <a:prstGeom prst="rect">
            <a:avLst/>
          </a:prstGeom>
          <a:solidFill>
            <a:schemeClr val="tx1">
              <a:lumMod val="75000"/>
              <a:lumOff val="25000"/>
              <a:alpha val="13000"/>
            </a:schemeClr>
          </a:solidFill>
          <a:scene3d>
            <a:camera prst="orthographicFront"/>
            <a:lightRig rig="threePt" dir="t"/>
          </a:scene3d>
          <a:sp3d contourW="6350"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People start working and have </a:t>
            </a:r>
            <a:r>
              <a:rPr lang="en-US" sz="4400" b="1" dirty="0" smtClean="0"/>
              <a:t>responsibilities </a:t>
            </a:r>
            <a:r>
              <a:rPr lang="en-US" sz="4400" b="1" dirty="0" smtClean="0"/>
              <a:t>from very young ages.</a:t>
            </a:r>
          </a:p>
          <a:p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600446"/>
            <a:ext cx="5129213" cy="3416320"/>
          </a:xfrm>
          <a:prstGeom prst="rect">
            <a:avLst/>
          </a:prstGeom>
          <a:solidFill>
            <a:schemeClr val="accent1">
              <a:lumMod val="75000"/>
              <a:alpha val="16000"/>
            </a:schemeClr>
          </a:solidFill>
          <a:scene3d>
            <a:camera prst="orthographicFront"/>
            <a:lightRig rig="threePt" dir="t"/>
          </a:scene3d>
          <a:sp3d contourW="6350"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Most people know they have unhealthy habits but </a:t>
            </a:r>
            <a:r>
              <a:rPr lang="en-US" sz="3600" b="1" dirty="0" smtClean="0"/>
              <a:t>they are </a:t>
            </a:r>
            <a:r>
              <a:rPr lang="en-US" sz="3600" b="1" dirty="0" smtClean="0"/>
              <a:t>willing to give </a:t>
            </a:r>
            <a:r>
              <a:rPr lang="en-US" sz="3600" b="1" dirty="0" smtClean="0"/>
              <a:t>them up </a:t>
            </a:r>
            <a:r>
              <a:rPr lang="en-US" sz="3600" b="1" dirty="0" smtClean="0"/>
              <a:t>only when they get to the </a:t>
            </a:r>
            <a:r>
              <a:rPr lang="en-US" sz="3600" b="1" dirty="0" smtClean="0"/>
              <a:t>hospital.</a:t>
            </a:r>
            <a:endParaRPr lang="en-US" sz="3600" b="1" dirty="0" smtClean="0"/>
          </a:p>
          <a:p>
            <a:endParaRPr lang="en-US" sz="36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6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30624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938179" cy="6647974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SEDENTARISM</a:t>
            </a:r>
            <a:r>
              <a:rPr lang="en-US" sz="5400" b="1" dirty="0" smtClean="0"/>
              <a:t> </a:t>
            </a:r>
            <a:r>
              <a:rPr lang="en-US" sz="5400" b="1" dirty="0" smtClean="0"/>
              <a:t>leads to: fatness, </a:t>
            </a:r>
            <a:r>
              <a:rPr lang="en-US" sz="5400" b="1" dirty="0" smtClean="0"/>
              <a:t>aging, stress, frequent </a:t>
            </a:r>
            <a:r>
              <a:rPr lang="en-US" sz="5400" b="1" dirty="0" smtClean="0"/>
              <a:t>headache, </a:t>
            </a:r>
            <a:r>
              <a:rPr lang="en-US" sz="5400" b="1" dirty="0" smtClean="0"/>
              <a:t>increased risk of diabetes, heart </a:t>
            </a:r>
            <a:r>
              <a:rPr lang="en-US" sz="5400" b="1" dirty="0" smtClean="0"/>
              <a:t>disease, </a:t>
            </a:r>
            <a:r>
              <a:rPr lang="en-US" sz="5400" b="1" dirty="0" smtClean="0"/>
              <a:t>sleep </a:t>
            </a:r>
            <a:r>
              <a:rPr lang="en-US" sz="5400" b="1" dirty="0" smtClean="0"/>
              <a:t>disorders, </a:t>
            </a:r>
            <a:r>
              <a:rPr lang="en-US" sz="5400" b="1" dirty="0" smtClean="0"/>
              <a:t>increased risk of cancer, constipation.</a:t>
            </a:r>
            <a:endParaRPr lang="en-US" sz="4800" b="1" dirty="0" smtClean="0"/>
          </a:p>
          <a:p>
            <a:endParaRPr lang="en-US" sz="4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56" y="2818662"/>
            <a:ext cx="3360821" cy="4237664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6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  <p:pic>
        <p:nvPicPr>
          <p:cNvPr id="2050" name="Picture 2" descr="https://scontent-otp1-1.xx.fbcdn.net/v/t1.15752-9/52820255_240972800118089_1942189902082867200_n.png?_nc_cat=110&amp;_nc_ht=scontent-otp1-1.xx&amp;oh=89a7080f01a8c3dc972f1e9ac3a4fa84&amp;oe=5D26EB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79" y="-22860"/>
            <a:ext cx="4253775" cy="28415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0"/>
            <a:ext cx="6635261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sp>
        <p:nvSpPr>
          <p:cNvPr id="3" name="TextBox 2"/>
          <p:cNvSpPr txBox="1"/>
          <p:nvPr/>
        </p:nvSpPr>
        <p:spPr>
          <a:xfrm>
            <a:off x="0" y="0"/>
            <a:ext cx="5556738" cy="6863417"/>
          </a:xfrm>
          <a:prstGeom prst="rect">
            <a:avLst/>
          </a:prstGeom>
          <a:gradFill flip="none" rotWithShape="1">
            <a:gsLst>
              <a:gs pos="89000">
                <a:schemeClr val="bg2">
                  <a:lumMod val="75000"/>
                </a:schemeClr>
              </a:gs>
              <a:gs pos="73000">
                <a:schemeClr val="bg2">
                  <a:lumMod val="50000"/>
                </a:schemeClr>
              </a:gs>
              <a:gs pos="53000">
                <a:schemeClr val="tx1">
                  <a:lumMod val="65000"/>
                  <a:lumOff val="35000"/>
                </a:schemeClr>
              </a:gs>
              <a:gs pos="31000">
                <a:schemeClr val="bg2">
                  <a:lumMod val="5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</a:rPr>
              <a:t>We are 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</a:rPr>
              <a:t>trying to help people get out of their comfort zone, motivate them to work for their future, eat healthy, socialize with different 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</a:rPr>
              <a:t>people, </a:t>
            </a:r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</a:rPr>
              <a:t>to encourage them to do sports.   </a:t>
            </a:r>
            <a:endParaRPr lang="en-US" sz="4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endParaRPr lang="en-US" sz="44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5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35469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61" y="1753079"/>
            <a:ext cx="6114739" cy="510492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sp>
        <p:nvSpPr>
          <p:cNvPr id="8" name="TextBox 7"/>
          <p:cNvSpPr txBox="1"/>
          <p:nvPr/>
        </p:nvSpPr>
        <p:spPr>
          <a:xfrm>
            <a:off x="3673" y="1698561"/>
            <a:ext cx="5355771" cy="1754326"/>
          </a:xfrm>
          <a:prstGeom prst="rect">
            <a:avLst/>
          </a:prstGeom>
          <a:gradFill>
            <a:gsLst>
              <a:gs pos="72000">
                <a:schemeClr val="bg2">
                  <a:alpha val="94000"/>
                  <a:lumMod val="97000"/>
                </a:schemeClr>
              </a:gs>
              <a:gs pos="35000">
                <a:schemeClr val="bg2">
                  <a:lumMod val="50000"/>
                </a:schemeClr>
              </a:gs>
              <a:gs pos="13274">
                <a:schemeClr val="tx1">
                  <a:lumMod val="65000"/>
                  <a:lumOff val="35000"/>
                </a:schemeClr>
              </a:gs>
              <a:gs pos="14000">
                <a:schemeClr val="tx1">
                  <a:lumMod val="65000"/>
                  <a:lumOff val="35000"/>
                </a:schemeClr>
              </a:gs>
              <a:gs pos="23000">
                <a:schemeClr val="bg2">
                  <a:lumMod val="50000"/>
                </a:schemeClr>
              </a:gs>
            </a:gsLst>
            <a:lin ang="2700000" scaled="1"/>
          </a:gradFill>
          <a:effectLst>
            <a:outerShdw blurRad="114300" dir="5400000" sx="1000" sy="1000" algn="ctr" rotWithShape="0">
              <a:schemeClr val="tx1"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 contourW="19050"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It costs only 20$. </a:t>
            </a:r>
          </a:p>
          <a:p>
            <a:pPr algn="ctr"/>
            <a:r>
              <a:rPr lang="en-US" sz="3600" b="1" dirty="0" smtClean="0"/>
              <a:t>A </a:t>
            </a:r>
            <a:r>
              <a:rPr lang="en-US" sz="3600" b="1" dirty="0" smtClean="0"/>
              <a:t>nice look, a normal bracelet size.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" y="0"/>
            <a:ext cx="12192002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about this project?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99" y="1930082"/>
            <a:ext cx="729916" cy="737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84" y="1839607"/>
            <a:ext cx="1891822" cy="1227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8695" y="296778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35844" y="1698561"/>
            <a:ext cx="88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+</a:t>
            </a:r>
            <a:endParaRPr lang="en-US" sz="7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1" y="5753675"/>
            <a:ext cx="1014663" cy="887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8772">
            <a:off x="9977866" y="5600905"/>
            <a:ext cx="1192209" cy="670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133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8855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How do we get to the customer?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4229">
            <a:off x="6685981" y="3415918"/>
            <a:ext cx="2971800" cy="2420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03" y="3017733"/>
            <a:ext cx="2694700" cy="2719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66150"/>
            <a:ext cx="4151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/>
              <a:t>Reliable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/>
              <a:t>Cheap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/>
              <a:t>Nice look</a:t>
            </a:r>
            <a:endParaRPr lang="en-US" sz="4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627" y="920017"/>
            <a:ext cx="2246045" cy="2035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627" y="1437242"/>
            <a:ext cx="2756384" cy="1349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460"/>
            <a:ext cx="6178172" cy="324354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25" y="2534982"/>
            <a:ext cx="395995" cy="3959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54" y="1937648"/>
            <a:ext cx="395995" cy="3959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53" y="1937648"/>
            <a:ext cx="395995" cy="395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25" y="1347901"/>
            <a:ext cx="395995" cy="3959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6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8248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1243" cy="332071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sp>
        <p:nvSpPr>
          <p:cNvPr id="4" name="TextBox 3"/>
          <p:cNvSpPr txBox="1"/>
          <p:nvPr/>
        </p:nvSpPr>
        <p:spPr>
          <a:xfrm>
            <a:off x="3521243" y="0"/>
            <a:ext cx="8670757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21242" y="0"/>
            <a:ext cx="8670757" cy="923330"/>
          </a:xfrm>
          <a:prstGeom prst="rect">
            <a:avLst/>
          </a:prstGeom>
          <a:solidFill>
            <a:schemeClr val="accent5">
              <a:lumMod val="75000"/>
              <a:alpha val="19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COMPETITION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34645" y="4127297"/>
            <a:ext cx="8670759" cy="593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40" y="3723143"/>
            <a:ext cx="2574036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4533" y="923330"/>
            <a:ext cx="5027466" cy="2308324"/>
          </a:xfrm>
          <a:prstGeom prst="rect">
            <a:avLst/>
          </a:prstGeom>
          <a:gradFill>
            <a:gsLst>
              <a:gs pos="94000">
                <a:srgbClr val="FFFF00"/>
              </a:gs>
              <a:gs pos="0">
                <a:srgbClr val="A8A82F"/>
              </a:gs>
              <a:gs pos="74000">
                <a:srgbClr val="E1E110"/>
              </a:gs>
              <a:gs pos="34503">
                <a:srgbClr val="C2C221"/>
              </a:gs>
              <a:gs pos="53000">
                <a:srgbClr val="D0D019"/>
              </a:gs>
            </a:gsLst>
            <a:lin ang="2700000" scaled="1"/>
          </a:gra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More expensive</a:t>
            </a:r>
            <a:r>
              <a:rPr lang="en-US" sz="4800" b="1" dirty="0" smtClean="0"/>
              <a:t>, it does not offer the same services.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96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  <p:pic>
        <p:nvPicPr>
          <p:cNvPr id="1026" name="Picture 2" descr="Imagini pentru apple watch fall det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" y="3320716"/>
            <a:ext cx="6191250" cy="35604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Financial forecast and key indicators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34347"/>
            <a:ext cx="12192000" cy="7294305"/>
          </a:xfrm>
          <a:prstGeom prst="rect">
            <a:avLst/>
          </a:prstGeom>
          <a:solidFill>
            <a:schemeClr val="accent1">
              <a:lumMod val="50000"/>
              <a:alpha val="16000"/>
            </a:schemeClr>
          </a:solidFill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A high reach level to the younger generation</a:t>
            </a: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Over </a:t>
            </a:r>
            <a:r>
              <a:rPr lang="en-US" sz="3600" b="1" dirty="0" smtClean="0"/>
              <a:t>10,000 </a:t>
            </a:r>
            <a:r>
              <a:rPr lang="en-US" sz="3600" b="1" dirty="0" smtClean="0"/>
              <a:t>customers in the first year</a:t>
            </a: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Reach out to </a:t>
            </a:r>
            <a:r>
              <a:rPr lang="en-US" sz="3600" b="1" dirty="0" smtClean="0"/>
              <a:t>at least 5 cities in the first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Excellent reviews from </a:t>
            </a:r>
            <a:r>
              <a:rPr lang="en-US" sz="3600" b="1" dirty="0" smtClean="0"/>
              <a:t>our </a:t>
            </a:r>
            <a:r>
              <a:rPr lang="en-US" sz="3600" b="1" dirty="0" smtClean="0"/>
              <a:t>customers</a:t>
            </a: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Establishing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47" y="4708982"/>
            <a:ext cx="1090864" cy="109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608"/>
            <a:ext cx="2287504" cy="80539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</p:spTree>
    <p:extLst>
      <p:ext uri="{BB962C8B-B14F-4D97-AF65-F5344CB8AC3E}">
        <p14:creationId xmlns:p14="http://schemas.microsoft.com/office/powerpoint/2010/main" val="40129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233</Words>
  <Application>Microsoft Office PowerPoint</Application>
  <PresentationFormat>Widescreen</PresentationFormat>
  <Paragraphs>42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Franklin Gothic Demi Cond</vt:lpstr>
      <vt:lpstr>Times New Roman</vt:lpstr>
      <vt:lpstr>Office Theme</vt:lpstr>
      <vt:lpstr>PowerPoint Presentation</vt:lpstr>
      <vt:lpstr>IMPROVING THE  QUALITY OF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quality of life</dc:title>
  <dc:creator>Windows User</dc:creator>
  <cp:lastModifiedBy>Windows User</cp:lastModifiedBy>
  <cp:revision>56</cp:revision>
  <dcterms:created xsi:type="dcterms:W3CDTF">2019-02-16T11:32:56Z</dcterms:created>
  <dcterms:modified xsi:type="dcterms:W3CDTF">2019-02-17T11:27:54Z</dcterms:modified>
</cp:coreProperties>
</file>